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slides/slide147.xml" ContentType="application/vnd.openxmlformats-officedocument.presentationml.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6"/>
  </p:notesMasterIdLst>
  <p:sldIdLst>
    <p:sldId id="257" r:id="rId2"/>
    <p:sldId id="259" r:id="rId3"/>
    <p:sldId id="261" r:id="rId4"/>
    <p:sldId id="262" r:id="rId5"/>
    <p:sldId id="382" r:id="rId6"/>
    <p:sldId id="264" r:id="rId7"/>
    <p:sldId id="265" r:id="rId8"/>
    <p:sldId id="263" r:id="rId9"/>
    <p:sldId id="260" r:id="rId10"/>
    <p:sldId id="383" r:id="rId11"/>
    <p:sldId id="266" r:id="rId12"/>
    <p:sldId id="267" r:id="rId13"/>
    <p:sldId id="268" r:id="rId14"/>
    <p:sldId id="269" r:id="rId15"/>
    <p:sldId id="384" r:id="rId16"/>
    <p:sldId id="270" r:id="rId17"/>
    <p:sldId id="271" r:id="rId18"/>
    <p:sldId id="272" r:id="rId19"/>
    <p:sldId id="273" r:id="rId20"/>
    <p:sldId id="385" r:id="rId21"/>
    <p:sldId id="274" r:id="rId22"/>
    <p:sldId id="275" r:id="rId23"/>
    <p:sldId id="276" r:id="rId24"/>
    <p:sldId id="277" r:id="rId25"/>
    <p:sldId id="386" r:id="rId26"/>
    <p:sldId id="278" r:id="rId27"/>
    <p:sldId id="279" r:id="rId28"/>
    <p:sldId id="280" r:id="rId29"/>
    <p:sldId id="281" r:id="rId30"/>
    <p:sldId id="387" r:id="rId31"/>
    <p:sldId id="282" r:id="rId32"/>
    <p:sldId id="283" r:id="rId33"/>
    <p:sldId id="284" r:id="rId34"/>
    <p:sldId id="285" r:id="rId35"/>
    <p:sldId id="388" r:id="rId36"/>
    <p:sldId id="286" r:id="rId37"/>
    <p:sldId id="287" r:id="rId38"/>
    <p:sldId id="288" r:id="rId39"/>
    <p:sldId id="289" r:id="rId40"/>
    <p:sldId id="389" r:id="rId41"/>
    <p:sldId id="290" r:id="rId42"/>
    <p:sldId id="291" r:id="rId43"/>
    <p:sldId id="292" r:id="rId44"/>
    <p:sldId id="293" r:id="rId45"/>
    <p:sldId id="390" r:id="rId46"/>
    <p:sldId id="294" r:id="rId47"/>
    <p:sldId id="295" r:id="rId48"/>
    <p:sldId id="296" r:id="rId49"/>
    <p:sldId id="297" r:id="rId50"/>
    <p:sldId id="391" r:id="rId51"/>
    <p:sldId id="298" r:id="rId52"/>
    <p:sldId id="299" r:id="rId53"/>
    <p:sldId id="300" r:id="rId54"/>
    <p:sldId id="301" r:id="rId55"/>
    <p:sldId id="392" r:id="rId56"/>
    <p:sldId id="302" r:id="rId57"/>
    <p:sldId id="303" r:id="rId58"/>
    <p:sldId id="304" r:id="rId59"/>
    <p:sldId id="305" r:id="rId60"/>
    <p:sldId id="393" r:id="rId61"/>
    <p:sldId id="306" r:id="rId62"/>
    <p:sldId id="307" r:id="rId63"/>
    <p:sldId id="308" r:id="rId64"/>
    <p:sldId id="309" r:id="rId65"/>
    <p:sldId id="394" r:id="rId66"/>
    <p:sldId id="310" r:id="rId67"/>
    <p:sldId id="311" r:id="rId68"/>
    <p:sldId id="312" r:id="rId69"/>
    <p:sldId id="313" r:id="rId70"/>
    <p:sldId id="395" r:id="rId71"/>
    <p:sldId id="314" r:id="rId72"/>
    <p:sldId id="315" r:id="rId73"/>
    <p:sldId id="316" r:id="rId74"/>
    <p:sldId id="317" r:id="rId75"/>
    <p:sldId id="396" r:id="rId76"/>
    <p:sldId id="318" r:id="rId77"/>
    <p:sldId id="319" r:id="rId78"/>
    <p:sldId id="320" r:id="rId79"/>
    <p:sldId id="321" r:id="rId80"/>
    <p:sldId id="397" r:id="rId81"/>
    <p:sldId id="322" r:id="rId82"/>
    <p:sldId id="323" r:id="rId83"/>
    <p:sldId id="324" r:id="rId84"/>
    <p:sldId id="325" r:id="rId85"/>
    <p:sldId id="398" r:id="rId86"/>
    <p:sldId id="326" r:id="rId87"/>
    <p:sldId id="327" r:id="rId88"/>
    <p:sldId id="328" r:id="rId89"/>
    <p:sldId id="329" r:id="rId90"/>
    <p:sldId id="399" r:id="rId91"/>
    <p:sldId id="330" r:id="rId92"/>
    <p:sldId id="331" r:id="rId93"/>
    <p:sldId id="332" r:id="rId94"/>
    <p:sldId id="333" r:id="rId95"/>
    <p:sldId id="400" r:id="rId96"/>
    <p:sldId id="334" r:id="rId97"/>
    <p:sldId id="335" r:id="rId98"/>
    <p:sldId id="336" r:id="rId99"/>
    <p:sldId id="337" r:id="rId100"/>
    <p:sldId id="401" r:id="rId101"/>
    <p:sldId id="338" r:id="rId102"/>
    <p:sldId id="339" r:id="rId103"/>
    <p:sldId id="340" r:id="rId104"/>
    <p:sldId id="341" r:id="rId105"/>
    <p:sldId id="402" r:id="rId106"/>
    <p:sldId id="342" r:id="rId107"/>
    <p:sldId id="343" r:id="rId108"/>
    <p:sldId id="344" r:id="rId109"/>
    <p:sldId id="345" r:id="rId110"/>
    <p:sldId id="403" r:id="rId111"/>
    <p:sldId id="346" r:id="rId112"/>
    <p:sldId id="347" r:id="rId113"/>
    <p:sldId id="348" r:id="rId114"/>
    <p:sldId id="349" r:id="rId115"/>
    <p:sldId id="404" r:id="rId116"/>
    <p:sldId id="350" r:id="rId117"/>
    <p:sldId id="351" r:id="rId118"/>
    <p:sldId id="352" r:id="rId119"/>
    <p:sldId id="353" r:id="rId120"/>
    <p:sldId id="405" r:id="rId121"/>
    <p:sldId id="354" r:id="rId122"/>
    <p:sldId id="355" r:id="rId123"/>
    <p:sldId id="356" r:id="rId124"/>
    <p:sldId id="357" r:id="rId125"/>
    <p:sldId id="406" r:id="rId126"/>
    <p:sldId id="358" r:id="rId127"/>
    <p:sldId id="359" r:id="rId128"/>
    <p:sldId id="360" r:id="rId129"/>
    <p:sldId id="361" r:id="rId130"/>
    <p:sldId id="407" r:id="rId131"/>
    <p:sldId id="362" r:id="rId132"/>
    <p:sldId id="363" r:id="rId133"/>
    <p:sldId id="364" r:id="rId134"/>
    <p:sldId id="365" r:id="rId135"/>
    <p:sldId id="408" r:id="rId136"/>
    <p:sldId id="366" r:id="rId137"/>
    <p:sldId id="367" r:id="rId138"/>
    <p:sldId id="368" r:id="rId139"/>
    <p:sldId id="369" r:id="rId140"/>
    <p:sldId id="409" r:id="rId141"/>
    <p:sldId id="370" r:id="rId142"/>
    <p:sldId id="371" r:id="rId143"/>
    <p:sldId id="372" r:id="rId144"/>
    <p:sldId id="373" r:id="rId145"/>
    <p:sldId id="410" r:id="rId146"/>
    <p:sldId id="374" r:id="rId147"/>
    <p:sldId id="375" r:id="rId148"/>
    <p:sldId id="376" r:id="rId149"/>
    <p:sldId id="377" r:id="rId150"/>
    <p:sldId id="411" r:id="rId151"/>
    <p:sldId id="378" r:id="rId152"/>
    <p:sldId id="379" r:id="rId153"/>
    <p:sldId id="380" r:id="rId154"/>
    <p:sldId id="381" r:id="rId1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0" d="100"/>
          <a:sy n="70" d="100"/>
        </p:scale>
        <p:origin x="-18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DA59D-8641-4C62-B214-7837C67992C3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23BCA-E51A-4FFC-AFA6-167EA301C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40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45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50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55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60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65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70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75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80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85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90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95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100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105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110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115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120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125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130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135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140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145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150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20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25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B2A0-2EFC-4AFE-9892-26021EF4371B}" type="datetimeFigureOut">
              <a:rPr lang="en-US" smtClean="0"/>
              <a:pPr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40EC-EC7C-48E8-BA28-24BC05238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.gi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.gi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2.gif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2.gi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2.gif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2.gi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2.gi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2.gif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4" Type="http://schemas.openxmlformats.org/officeDocument/2006/relationships/image" Target="../media/image2.gif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image" Target="../media/image2.gif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gi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2.gif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0.xml"/><Relationship Id="rId3" Type="http://schemas.openxmlformats.org/officeDocument/2006/relationships/notesSlide" Target="../notesSlides/notesSlide2.xml"/><Relationship Id="rId7" Type="http://schemas.openxmlformats.org/officeDocument/2006/relationships/slide" Target="slide45.xml"/><Relationship Id="rId12" Type="http://schemas.openxmlformats.org/officeDocument/2006/relationships/slide" Target="slide25.xml"/><Relationship Id="rId17" Type="http://schemas.openxmlformats.org/officeDocument/2006/relationships/slide" Target="slide7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slide" Target="slide55.xml"/><Relationship Id="rId5" Type="http://schemas.openxmlformats.org/officeDocument/2006/relationships/slide" Target="slide40.xml"/><Relationship Id="rId15" Type="http://schemas.openxmlformats.org/officeDocument/2006/relationships/slide" Target="slide65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50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13" Type="http://schemas.openxmlformats.org/officeDocument/2006/relationships/slide" Target="slide130.xml"/><Relationship Id="rId18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slide" Target="slide115.xml"/><Relationship Id="rId12" Type="http://schemas.openxmlformats.org/officeDocument/2006/relationships/slide" Target="slide95.xml"/><Relationship Id="rId17" Type="http://schemas.openxmlformats.org/officeDocument/2006/relationships/slide" Target="slide14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5.xml"/><Relationship Id="rId1" Type="http://schemas.openxmlformats.org/officeDocument/2006/relationships/tags" Target="../tags/tag3.xml"/><Relationship Id="rId6" Type="http://schemas.openxmlformats.org/officeDocument/2006/relationships/slide" Target="slide80.xml"/><Relationship Id="rId11" Type="http://schemas.openxmlformats.org/officeDocument/2006/relationships/slide" Target="slide125.xml"/><Relationship Id="rId5" Type="http://schemas.openxmlformats.org/officeDocument/2006/relationships/slide" Target="slide110.xml"/><Relationship Id="rId15" Type="http://schemas.openxmlformats.org/officeDocument/2006/relationships/slide" Target="slide135.xml"/><Relationship Id="rId10" Type="http://schemas.openxmlformats.org/officeDocument/2006/relationships/slide" Target="slide90.xml"/><Relationship Id="rId4" Type="http://schemas.openxmlformats.org/officeDocument/2006/relationships/slide" Target="slide75.xml"/><Relationship Id="rId9" Type="http://schemas.openxmlformats.org/officeDocument/2006/relationships/slide" Target="slide120.xml"/><Relationship Id="rId14" Type="http://schemas.openxmlformats.org/officeDocument/2006/relationships/slide" Target="slide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slide" Target="slide150.xml"/><Relationship Id="rId4" Type="http://schemas.openxmlformats.org/officeDocument/2006/relationships/slide" Target="slide1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.gi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.gi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.gi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.gi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.gi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Harcourt Journeys: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2686050" cy="33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20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799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21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533400"/>
            <a:ext cx="6476999" cy="73913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-914400"/>
            <a:ext cx="6400800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22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76999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23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81000"/>
            <a:ext cx="63245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762000"/>
            <a:ext cx="6400800" cy="7620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24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799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25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81000"/>
            <a:ext cx="63246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770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26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27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81000"/>
            <a:ext cx="63246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28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29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30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81000"/>
            <a:ext cx="63245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800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199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Select Lesson: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4" action="ppaction://hlinksldjump"/>
              </a:rPr>
              <a:t>Lesson 1	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5" action="ppaction://hlinksldjump"/>
              </a:rPr>
              <a:t>Lesson 8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6" action="ppaction://hlinksldjump"/>
              </a:rPr>
              <a:t>Lesson 2	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7" action="ppaction://hlinksldjump"/>
              </a:rPr>
              <a:t>Lesson 9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8" action="ppaction://hlinksldjump"/>
              </a:rPr>
              <a:t>Lesson 3	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9" action="ppaction://hlinksldjump"/>
              </a:rPr>
              <a:t>Lesson 10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0" action="ppaction://hlinksldjump"/>
              </a:rPr>
              <a:t>Lesson 4</a:t>
            </a:r>
            <a:r>
              <a:rPr lang="en-US" sz="4000" dirty="0" smtClean="0"/>
              <a:t>			</a:t>
            </a:r>
            <a:r>
              <a:rPr lang="en-US" sz="4000" dirty="0" smtClean="0">
                <a:hlinkClick r:id="rId11" action="ppaction://hlinksldjump"/>
              </a:rPr>
              <a:t>Lesson 11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2" action="ppaction://hlinksldjump"/>
              </a:rPr>
              <a:t>Lesson 5	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3" action="ppaction://hlinksldjump"/>
              </a:rPr>
              <a:t>Lesson 12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4" action="ppaction://hlinksldjump"/>
              </a:rPr>
              <a:t>Lesson 6	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5" action="ppaction://hlinksldjump"/>
              </a:rPr>
              <a:t>Lesson 13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6" action="ppaction://hlinksldjump"/>
              </a:rPr>
              <a:t>Lesson 7</a:t>
            </a:r>
            <a:r>
              <a:rPr lang="en-US" sz="4000" dirty="0" smtClean="0"/>
              <a:t>			</a:t>
            </a:r>
            <a:r>
              <a:rPr lang="en-US" sz="4000" dirty="0" smtClean="0">
                <a:hlinkClick r:id="rId17" action="ppaction://hlinksldjump"/>
              </a:rPr>
              <a:t>Lesson 14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086600" y="5105400"/>
            <a:ext cx="1371600" cy="1219200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4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838200"/>
            <a:ext cx="63246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838200"/>
            <a:ext cx="63246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762000"/>
            <a:ext cx="6400800" cy="7620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5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762000"/>
            <a:ext cx="6400799" cy="7620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Select Lesson: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4" action="ppaction://hlinksldjump"/>
              </a:rPr>
              <a:t>Lesson 1</a:t>
            </a:r>
            <a:r>
              <a:rPr lang="en-US" sz="4000" dirty="0">
                <a:hlinkClick r:id="rId4" action="ppaction://hlinksldjump"/>
              </a:rPr>
              <a:t>5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5" action="ppaction://hlinksldjump"/>
              </a:rPr>
              <a:t>Lesson 22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6" action="ppaction://hlinksldjump"/>
              </a:rPr>
              <a:t>Lesson 16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7" action="ppaction://hlinksldjump"/>
              </a:rPr>
              <a:t>Lesson 23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8" action="ppaction://hlinksldjump"/>
              </a:rPr>
              <a:t>Lesson 17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9" action="ppaction://hlinksldjump"/>
              </a:rPr>
              <a:t>Lesson 24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0" action="ppaction://hlinksldjump"/>
              </a:rPr>
              <a:t>Lesson 18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1" action="ppaction://hlinksldjump"/>
              </a:rPr>
              <a:t>Lesson 25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2" action="ppaction://hlinksldjump"/>
              </a:rPr>
              <a:t>Lesson 19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3" action="ppaction://hlinksldjump"/>
              </a:rPr>
              <a:t>Lesson 26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4" action="ppaction://hlinksldjump"/>
              </a:rPr>
              <a:t>Lesson 20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5" action="ppaction://hlinksldjump"/>
              </a:rPr>
              <a:t>Lesson 27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16" action="ppaction://hlinksldjump"/>
              </a:rPr>
              <a:t>Lesson 21</a:t>
            </a:r>
            <a:r>
              <a:rPr lang="en-US" sz="4000" dirty="0" smtClean="0"/>
              <a:t>		</a:t>
            </a:r>
            <a:r>
              <a:rPr lang="en-US" sz="4000" dirty="0" smtClean="0">
                <a:hlinkClick r:id="rId17" action="ppaction://hlinksldjump"/>
              </a:rPr>
              <a:t>Lesson 28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086600" y="3429000"/>
            <a:ext cx="1371600" cy="1219200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18" action="ppaction://hlinksldjump" highlightClick="1"/>
          </p:cNvPr>
          <p:cNvSpPr/>
          <p:nvPr/>
        </p:nvSpPr>
        <p:spPr>
          <a:xfrm>
            <a:off x="7086600" y="5029200"/>
            <a:ext cx="1371600" cy="12192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6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799" cy="777240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800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7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838200"/>
            <a:ext cx="63246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914400"/>
            <a:ext cx="6324599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799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Select Lesson: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4" action="ppaction://hlinksldjump"/>
              </a:rPr>
              <a:t>Lesson 29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hlinkClick r:id="rId5" action="ppaction://hlinksldjump"/>
              </a:rPr>
              <a:t>Lesson 30</a:t>
            </a:r>
            <a:r>
              <a:rPr lang="en-US" sz="4000" dirty="0" smtClean="0"/>
              <a:t>		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086600" y="3429000"/>
            <a:ext cx="1371600" cy="1219200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7086600" y="5029200"/>
            <a:ext cx="1371600" cy="12192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086600" y="1828800"/>
            <a:ext cx="1371600" cy="1219200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8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914400"/>
            <a:ext cx="6324600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799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90600"/>
            <a:ext cx="6400800" cy="78486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9</a:t>
            </a: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14400"/>
            <a:ext cx="6400800" cy="77724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10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770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76388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11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199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838200"/>
            <a:ext cx="6400800" cy="79248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12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799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199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13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3603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838200"/>
            <a:ext cx="6400800" cy="7696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14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15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-838200"/>
            <a:ext cx="6400800" cy="76961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16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17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799" cy="7238999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18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19 Spelling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5029200" cy="3368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76999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1000"/>
            <a:ext cx="6400800" cy="72390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57200"/>
            <a:ext cx="6400800" cy="7315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405</Words>
  <Application>Microsoft Office PowerPoint</Application>
  <PresentationFormat>On-screen Show (4:3)</PresentationFormat>
  <Paragraphs>118</Paragraphs>
  <Slides>154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kmott</dc:creator>
  <cp:lastModifiedBy>Kelly Mott</cp:lastModifiedBy>
  <cp:revision>35</cp:revision>
  <dcterms:created xsi:type="dcterms:W3CDTF">2011-09-06T17:29:31Z</dcterms:created>
  <dcterms:modified xsi:type="dcterms:W3CDTF">2011-09-07T00:01:26Z</dcterms:modified>
</cp:coreProperties>
</file>